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58" r:id="rId4"/>
    <p:sldId id="260" r:id="rId5"/>
    <p:sldId id="263" r:id="rId6"/>
    <p:sldId id="264" r:id="rId7"/>
    <p:sldId id="265" r:id="rId8"/>
    <p:sldId id="259" r:id="rId9"/>
    <p:sldId id="257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8F5A-6CC1-4A04-865C-7C07939875D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67F5-B49F-4F10-B8DA-A3DFC9D9A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15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8F5A-6CC1-4A04-865C-7C07939875D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67F5-B49F-4F10-B8DA-A3DFC9D9A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0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8F5A-6CC1-4A04-865C-7C07939875D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67F5-B49F-4F10-B8DA-A3DFC9D9A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52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8F5A-6CC1-4A04-865C-7C07939875D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67F5-B49F-4F10-B8DA-A3DFC9D9A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22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8F5A-6CC1-4A04-865C-7C07939875D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67F5-B49F-4F10-B8DA-A3DFC9D9A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23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8F5A-6CC1-4A04-865C-7C07939875D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67F5-B49F-4F10-B8DA-A3DFC9D9A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45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8F5A-6CC1-4A04-865C-7C07939875D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67F5-B49F-4F10-B8DA-A3DFC9D9A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1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8F5A-6CC1-4A04-865C-7C07939875D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67F5-B49F-4F10-B8DA-A3DFC9D9A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33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8F5A-6CC1-4A04-865C-7C07939875D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67F5-B49F-4F10-B8DA-A3DFC9D9A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8F5A-6CC1-4A04-865C-7C07939875D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67F5-B49F-4F10-B8DA-A3DFC9D9A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57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8F5A-6CC1-4A04-865C-7C07939875D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67F5-B49F-4F10-B8DA-A3DFC9D9A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89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A8F5A-6CC1-4A04-865C-7C07939875D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767F5-B49F-4F10-B8DA-A3DFC9D9A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4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144000" cy="708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344876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TRƯỜNG TIỂU HỌC LÊ VĂN THẾ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571500" y="3886200"/>
            <a:ext cx="792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3600" dirty="0" err="1" smtClean="0"/>
              <a:t>Kể</a:t>
            </a:r>
            <a:r>
              <a:rPr lang="en-US" sz="3600" dirty="0" smtClean="0"/>
              <a:t> </a:t>
            </a:r>
            <a:r>
              <a:rPr lang="en-US" sz="3600" dirty="0" err="1" smtClean="0"/>
              <a:t>chuyện</a:t>
            </a:r>
            <a:r>
              <a:rPr lang="en-US" sz="3600" dirty="0" smtClean="0"/>
              <a:t> </a:t>
            </a:r>
          </a:p>
          <a:p>
            <a:pPr algn="ctr"/>
            <a:r>
              <a:rPr lang="en-US" sz="5400" dirty="0" err="1" smtClean="0">
                <a:solidFill>
                  <a:srgbClr val="FF0000"/>
                </a:solidFill>
              </a:rPr>
              <a:t>Thần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Mưa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và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Thần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Nắng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1981200"/>
            <a:ext cx="739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</a:rPr>
              <a:t>CHÀO CÁC EM HỌC SINH LỚP MỘT</a:t>
            </a:r>
            <a:endParaRPr lang="en-US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02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144000" cy="708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344876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sáu</a:t>
            </a:r>
            <a:r>
              <a:rPr lang="en-US" sz="2800" dirty="0" smtClean="0"/>
              <a:t> </a:t>
            </a:r>
            <a:r>
              <a:rPr lang="en-US" sz="2800" dirty="0" err="1" smtClean="0"/>
              <a:t>ngày</a:t>
            </a:r>
            <a:r>
              <a:rPr lang="en-US" sz="2800" dirty="0" smtClean="0"/>
              <a:t> 5 </a:t>
            </a:r>
            <a:r>
              <a:rPr lang="en-US" sz="2800" dirty="0" err="1" smtClean="0"/>
              <a:t>tháng</a:t>
            </a:r>
            <a:r>
              <a:rPr lang="en-US" sz="2800" dirty="0" smtClean="0"/>
              <a:t> 2 </a:t>
            </a:r>
            <a:r>
              <a:rPr lang="en-US" sz="2800" dirty="0" err="1" smtClean="0"/>
              <a:t>năm</a:t>
            </a:r>
            <a:r>
              <a:rPr lang="en-US" sz="2800" dirty="0" smtClean="0"/>
              <a:t> 2021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000500" y="902732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Kể</a:t>
            </a:r>
            <a:r>
              <a:rPr lang="en-US" sz="2400" dirty="0" smtClean="0"/>
              <a:t> </a:t>
            </a:r>
            <a:r>
              <a:rPr lang="en-US" sz="2400" dirty="0" err="1" smtClean="0"/>
              <a:t>chuyện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895600" y="14478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" name="tho di tam nang 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169" y="2209800"/>
            <a:ext cx="8933831" cy="403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6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144000" cy="708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344876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sáu</a:t>
            </a:r>
            <a:r>
              <a:rPr lang="en-US" sz="2800" dirty="0" smtClean="0"/>
              <a:t> </a:t>
            </a:r>
            <a:r>
              <a:rPr lang="en-US" sz="2800" dirty="0" err="1" smtClean="0"/>
              <a:t>ngày</a:t>
            </a:r>
            <a:r>
              <a:rPr lang="en-US" sz="2800" dirty="0" smtClean="0"/>
              <a:t> 5 </a:t>
            </a:r>
            <a:r>
              <a:rPr lang="en-US" sz="2800" dirty="0" err="1" smtClean="0"/>
              <a:t>tháng</a:t>
            </a:r>
            <a:r>
              <a:rPr lang="en-US" sz="2800" dirty="0" smtClean="0"/>
              <a:t> 2 </a:t>
            </a:r>
            <a:r>
              <a:rPr lang="en-US" sz="2800" dirty="0" err="1" smtClean="0"/>
              <a:t>năm</a:t>
            </a:r>
            <a:r>
              <a:rPr lang="en-US" sz="2800" dirty="0" smtClean="0"/>
              <a:t> 2021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000500" y="902732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Kể</a:t>
            </a:r>
            <a:r>
              <a:rPr lang="en-US" sz="2400" dirty="0" smtClean="0"/>
              <a:t> </a:t>
            </a:r>
            <a:r>
              <a:rPr lang="en-US" sz="2400" dirty="0" err="1" smtClean="0"/>
              <a:t>chuyện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895600" y="14478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Thần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Mưa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và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Thần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Nắng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1" y="6008177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907473" y="2144267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</a:t>
            </a:r>
            <a:r>
              <a:rPr lang="en-US" sz="2400" dirty="0" err="1" smtClean="0"/>
              <a:t>Yêu</a:t>
            </a:r>
            <a:r>
              <a:rPr lang="en-US" sz="2400" dirty="0" smtClean="0"/>
              <a:t> </a:t>
            </a:r>
            <a:r>
              <a:rPr lang="en-US" sz="2400" dirty="0" err="1" smtClean="0"/>
              <a:t>cầu</a:t>
            </a:r>
            <a:r>
              <a:rPr lang="en-US" sz="2400" dirty="0" smtClean="0"/>
              <a:t> HS </a:t>
            </a:r>
            <a:r>
              <a:rPr lang="en-US" sz="2400" dirty="0" err="1" smtClean="0"/>
              <a:t>phán</a:t>
            </a:r>
            <a:r>
              <a:rPr lang="en-US" sz="2400" dirty="0" smtClean="0"/>
              <a:t> </a:t>
            </a:r>
            <a:r>
              <a:rPr lang="en-US" sz="2400" dirty="0" err="1" smtClean="0"/>
              <a:t>đoán</a:t>
            </a:r>
            <a:r>
              <a:rPr lang="en-US" sz="2400" dirty="0" smtClean="0"/>
              <a:t> </a:t>
            </a:r>
            <a:r>
              <a:rPr lang="en-US" sz="2400" dirty="0" err="1" smtClean="0"/>
              <a:t>nội</a:t>
            </a:r>
            <a:r>
              <a:rPr lang="en-US" sz="2400" dirty="0" smtClean="0"/>
              <a:t> dung </a:t>
            </a:r>
            <a:r>
              <a:rPr lang="en-US" sz="2400" dirty="0" err="1" smtClean="0"/>
              <a:t>câu</a:t>
            </a:r>
            <a:r>
              <a:rPr lang="en-US" sz="2400" dirty="0" smtClean="0"/>
              <a:t> </a:t>
            </a:r>
            <a:r>
              <a:rPr lang="en-US" sz="2400" dirty="0" err="1" smtClean="0"/>
              <a:t>chuyện</a:t>
            </a:r>
            <a:r>
              <a:rPr lang="en-US" sz="2400" dirty="0" smtClean="0"/>
              <a:t>, </a:t>
            </a:r>
            <a:r>
              <a:rPr lang="en-US" sz="2400" dirty="0" err="1" smtClean="0"/>
              <a:t>dựa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tên</a:t>
            </a:r>
            <a:r>
              <a:rPr lang="en-US" sz="2400" dirty="0" smtClean="0"/>
              <a:t> </a:t>
            </a:r>
            <a:r>
              <a:rPr lang="en-US" sz="2400" dirty="0" err="1" smtClean="0"/>
              <a:t>truyện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tranh</a:t>
            </a:r>
            <a:r>
              <a:rPr lang="en-US" sz="2400" dirty="0" smtClean="0"/>
              <a:t> minh </a:t>
            </a:r>
            <a:r>
              <a:rPr lang="en-US" sz="2400" dirty="0" err="1" smtClean="0"/>
              <a:t>họa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812223" y="3067734"/>
            <a:ext cx="7886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/>
              <a:t>Trong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</a:t>
            </a:r>
            <a:r>
              <a:rPr lang="en-US" i="1" dirty="0" err="1"/>
              <a:t>bức</a:t>
            </a:r>
            <a:r>
              <a:rPr lang="en-US" i="1" dirty="0"/>
              <a:t> </a:t>
            </a:r>
            <a:r>
              <a:rPr lang="en-US" i="1" dirty="0" err="1"/>
              <a:t>tranh</a:t>
            </a:r>
            <a:r>
              <a:rPr lang="en-US" i="1" dirty="0"/>
              <a:t> </a:t>
            </a:r>
            <a:r>
              <a:rPr lang="en-US" i="1" dirty="0" err="1"/>
              <a:t>có</a:t>
            </a:r>
            <a:r>
              <a:rPr lang="en-US" i="1" dirty="0"/>
              <a:t> </a:t>
            </a:r>
            <a:r>
              <a:rPr lang="en-US" i="1" dirty="0" err="1"/>
              <a:t>những</a:t>
            </a:r>
            <a:r>
              <a:rPr lang="en-US" i="1" dirty="0"/>
              <a:t> </a:t>
            </a:r>
            <a:r>
              <a:rPr lang="en-US" i="1" dirty="0" err="1"/>
              <a:t>nhân</a:t>
            </a:r>
            <a:r>
              <a:rPr lang="en-US" i="1" dirty="0"/>
              <a:t> </a:t>
            </a:r>
            <a:r>
              <a:rPr lang="en-US" i="1" dirty="0" err="1"/>
              <a:t>vật</a:t>
            </a:r>
            <a:r>
              <a:rPr lang="en-US" i="1" dirty="0"/>
              <a:t> </a:t>
            </a:r>
            <a:r>
              <a:rPr lang="en-US" i="1" dirty="0" err="1"/>
              <a:t>nào</a:t>
            </a:r>
            <a:r>
              <a:rPr lang="en-US" i="1" dirty="0"/>
              <a:t>? </a:t>
            </a:r>
            <a:r>
              <a:rPr lang="en-US" i="1" dirty="0" err="1"/>
              <a:t>Nhân</a:t>
            </a:r>
            <a:r>
              <a:rPr lang="en-US" i="1" dirty="0"/>
              <a:t> </a:t>
            </a:r>
            <a:r>
              <a:rPr lang="en-US" i="1" dirty="0" err="1"/>
              <a:t>vật</a:t>
            </a:r>
            <a:r>
              <a:rPr lang="en-US" i="1" dirty="0"/>
              <a:t> </a:t>
            </a:r>
            <a:r>
              <a:rPr lang="en-US" i="1" dirty="0" err="1"/>
              <a:t>nào</a:t>
            </a:r>
            <a:r>
              <a:rPr lang="en-US" i="1" dirty="0"/>
              <a:t> </a:t>
            </a:r>
            <a:r>
              <a:rPr lang="en-US" i="1" dirty="0" err="1"/>
              <a:t>xuất</a:t>
            </a:r>
            <a:r>
              <a:rPr lang="en-US" i="1" dirty="0"/>
              <a:t> </a:t>
            </a:r>
            <a:r>
              <a:rPr lang="en-US" i="1" dirty="0" err="1"/>
              <a:t>hiện</a:t>
            </a:r>
            <a:r>
              <a:rPr lang="en-US" i="1" dirty="0"/>
              <a:t> </a:t>
            </a:r>
            <a:r>
              <a:rPr lang="en-US" i="1" dirty="0" err="1"/>
              <a:t>nhiều</a:t>
            </a:r>
            <a:r>
              <a:rPr lang="en-US" i="1" dirty="0"/>
              <a:t> </a:t>
            </a:r>
            <a:r>
              <a:rPr lang="en-US" i="1" dirty="0" err="1"/>
              <a:t>nhất</a:t>
            </a:r>
            <a:r>
              <a:rPr lang="en-US" i="1" dirty="0"/>
              <a:t>? </a:t>
            </a:r>
            <a:r>
              <a:rPr lang="en-US" i="1" dirty="0" err="1"/>
              <a:t>Thần</a:t>
            </a:r>
            <a:r>
              <a:rPr lang="en-US" i="1" dirty="0"/>
              <a:t> </a:t>
            </a:r>
            <a:r>
              <a:rPr lang="en-US" i="1" dirty="0" err="1"/>
              <a:t>mưa</a:t>
            </a:r>
            <a:r>
              <a:rPr lang="en-US" i="1" dirty="0"/>
              <a:t> </a:t>
            </a:r>
            <a:r>
              <a:rPr lang="en-US" i="1" dirty="0" err="1"/>
              <a:t>đã</a:t>
            </a:r>
            <a:r>
              <a:rPr lang="en-US" i="1" dirty="0"/>
              <a:t> </a:t>
            </a:r>
            <a:r>
              <a:rPr lang="en-US" i="1" dirty="0" err="1"/>
              <a:t>làm</a:t>
            </a:r>
            <a:r>
              <a:rPr lang="en-US" i="1" dirty="0"/>
              <a:t> </a:t>
            </a:r>
            <a:r>
              <a:rPr lang="en-US" i="1" dirty="0" err="1"/>
              <a:t>gì</a:t>
            </a:r>
            <a:r>
              <a:rPr lang="en-US" i="1" dirty="0"/>
              <a:t>? </a:t>
            </a:r>
            <a:r>
              <a:rPr lang="en-US" i="1" dirty="0" err="1"/>
              <a:t>Thần</a:t>
            </a:r>
            <a:r>
              <a:rPr lang="en-US" i="1" dirty="0"/>
              <a:t> </a:t>
            </a:r>
            <a:r>
              <a:rPr lang="en-US" i="1" dirty="0" err="1"/>
              <a:t>nắng</a:t>
            </a:r>
            <a:r>
              <a:rPr lang="en-US" i="1" dirty="0"/>
              <a:t> </a:t>
            </a:r>
            <a:r>
              <a:rPr lang="en-US" i="1" dirty="0" err="1"/>
              <a:t>đã</a:t>
            </a:r>
            <a:r>
              <a:rPr lang="en-US" i="1" dirty="0"/>
              <a:t> </a:t>
            </a:r>
            <a:r>
              <a:rPr lang="en-US" i="1" dirty="0" err="1"/>
              <a:t>làm</a:t>
            </a:r>
            <a:r>
              <a:rPr lang="en-US" i="1" dirty="0"/>
              <a:t> </a:t>
            </a:r>
            <a:r>
              <a:rPr lang="en-US" i="1" dirty="0" err="1"/>
              <a:t>gì</a:t>
            </a:r>
            <a:r>
              <a:rPr lang="en-US" i="1" dirty="0"/>
              <a:t>? </a:t>
            </a:r>
            <a:r>
              <a:rPr lang="en-US" i="1" dirty="0" err="1"/>
              <a:t>Kết</a:t>
            </a:r>
            <a:r>
              <a:rPr lang="en-US" i="1" dirty="0"/>
              <a:t> </a:t>
            </a:r>
            <a:r>
              <a:rPr lang="en-US" i="1" dirty="0" err="1"/>
              <a:t>quả</a:t>
            </a:r>
            <a:r>
              <a:rPr lang="en-US" i="1" dirty="0"/>
              <a:t> </a:t>
            </a:r>
            <a:r>
              <a:rPr lang="en-US" i="1" dirty="0" err="1"/>
              <a:t>cuối</a:t>
            </a:r>
            <a:r>
              <a:rPr lang="en-US" i="1" dirty="0"/>
              <a:t> </a:t>
            </a:r>
            <a:r>
              <a:rPr lang="en-US" i="1" dirty="0" err="1"/>
              <a:t>cùng</a:t>
            </a:r>
            <a:r>
              <a:rPr lang="en-US" i="1" dirty="0"/>
              <a:t> </a:t>
            </a:r>
            <a:r>
              <a:rPr lang="en-US" i="1" dirty="0" err="1"/>
              <a:t>như</a:t>
            </a:r>
            <a:r>
              <a:rPr lang="en-US" i="1" dirty="0"/>
              <a:t> </a:t>
            </a:r>
            <a:r>
              <a:rPr lang="en-US" i="1" dirty="0" err="1"/>
              <a:t>thế</a:t>
            </a:r>
            <a:r>
              <a:rPr lang="en-US" i="1" dirty="0"/>
              <a:t> </a:t>
            </a:r>
            <a:r>
              <a:rPr lang="en-US" i="1" dirty="0" err="1"/>
              <a:t>nào</a:t>
            </a:r>
            <a:r>
              <a:rPr lang="en-US" i="1" dirty="0"/>
              <a:t>?</a:t>
            </a:r>
            <a:endParaRPr lang="en-US" dirty="0"/>
          </a:p>
        </p:txBody>
      </p:sp>
      <p:pic>
        <p:nvPicPr>
          <p:cNvPr id="14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3" t="55295" r="21249" b="22714"/>
          <a:stretch>
            <a:fillRect/>
          </a:stretch>
        </p:blipFill>
        <p:spPr bwMode="auto">
          <a:xfrm>
            <a:off x="625401" y="3886201"/>
            <a:ext cx="302418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3" t="31779" r="21249" b="46078"/>
          <a:stretch>
            <a:fillRect/>
          </a:stretch>
        </p:blipFill>
        <p:spPr bwMode="auto">
          <a:xfrm>
            <a:off x="4191001" y="3886199"/>
            <a:ext cx="4648200" cy="213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529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144000" cy="708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344876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sáu</a:t>
            </a:r>
            <a:r>
              <a:rPr lang="en-US" sz="2800" dirty="0" smtClean="0"/>
              <a:t> </a:t>
            </a:r>
            <a:r>
              <a:rPr lang="en-US" sz="2800" dirty="0" err="1" smtClean="0"/>
              <a:t>ngày</a:t>
            </a:r>
            <a:r>
              <a:rPr lang="en-US" sz="2800" dirty="0" smtClean="0"/>
              <a:t> 5 </a:t>
            </a:r>
            <a:r>
              <a:rPr lang="en-US" sz="2800" dirty="0" err="1" smtClean="0"/>
              <a:t>tháng</a:t>
            </a:r>
            <a:r>
              <a:rPr lang="en-US" sz="2800" dirty="0" smtClean="0"/>
              <a:t> 2 </a:t>
            </a:r>
            <a:r>
              <a:rPr lang="en-US" sz="2800" dirty="0" err="1" smtClean="0"/>
              <a:t>năm</a:t>
            </a:r>
            <a:r>
              <a:rPr lang="en-US" sz="2800" dirty="0" smtClean="0"/>
              <a:t> 2021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000500" y="902732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Kể</a:t>
            </a:r>
            <a:r>
              <a:rPr lang="en-US" sz="2400" dirty="0" smtClean="0"/>
              <a:t> </a:t>
            </a:r>
            <a:r>
              <a:rPr lang="en-US" sz="2400" dirty="0" err="1" smtClean="0"/>
              <a:t>chuyện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895600" y="14478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Thần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Mưa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và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Thần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Nắng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26" name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3" t="31779" r="21249" b="46078"/>
          <a:stretch>
            <a:fillRect/>
          </a:stretch>
        </p:blipFill>
        <p:spPr bwMode="auto">
          <a:xfrm>
            <a:off x="4578927" y="3809999"/>
            <a:ext cx="4319155" cy="220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3" t="55295" r="21249" b="22714"/>
          <a:stretch>
            <a:fillRect/>
          </a:stretch>
        </p:blipFill>
        <p:spPr bwMode="auto">
          <a:xfrm>
            <a:off x="152401" y="3508230"/>
            <a:ext cx="3924228" cy="235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52441" y="2133600"/>
            <a:ext cx="6658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thảo</a:t>
            </a:r>
            <a:r>
              <a:rPr lang="en-US" dirty="0" smtClean="0"/>
              <a:t> </a:t>
            </a:r>
            <a:r>
              <a:rPr lang="en-US" dirty="0" err="1" smtClean="0"/>
              <a:t>luận</a:t>
            </a:r>
            <a:r>
              <a:rPr lang="en-US" dirty="0" smtClean="0"/>
              <a:t> </a:t>
            </a:r>
            <a:r>
              <a:rPr lang="en-US" dirty="0" err="1" smtClean="0"/>
              <a:t>nhóm</a:t>
            </a:r>
            <a:r>
              <a:rPr lang="en-US" dirty="0" smtClean="0"/>
              <a:t> </a:t>
            </a:r>
            <a:r>
              <a:rPr lang="en-US" dirty="0" err="1" smtClean="0"/>
              <a:t>đôi</a:t>
            </a:r>
            <a:r>
              <a:rPr lang="en-US" dirty="0" smtClean="0"/>
              <a:t> </a:t>
            </a:r>
            <a:r>
              <a:rPr lang="en-US" dirty="0" err="1" smtClean="0"/>
              <a:t>trả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hỏi</a:t>
            </a:r>
            <a:r>
              <a:rPr lang="en-US" dirty="0" smtClean="0"/>
              <a:t> </a:t>
            </a:r>
            <a:r>
              <a:rPr lang="en-US" dirty="0" err="1" smtClean="0"/>
              <a:t>dưới</a:t>
            </a:r>
            <a:r>
              <a:rPr lang="en-US" dirty="0" smtClean="0"/>
              <a:t> </a:t>
            </a:r>
            <a:r>
              <a:rPr lang="en-US" dirty="0" err="1" smtClean="0"/>
              <a:t>mỗi</a:t>
            </a:r>
            <a:r>
              <a:rPr lang="en-US" dirty="0" smtClean="0"/>
              <a:t> </a:t>
            </a:r>
            <a:r>
              <a:rPr lang="en-US" dirty="0" err="1" smtClean="0"/>
              <a:t>tranh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( </a:t>
            </a:r>
            <a:r>
              <a:rPr lang="en-US" dirty="0" err="1" smtClean="0"/>
              <a:t>Bức</a:t>
            </a:r>
            <a:r>
              <a:rPr lang="en-US" dirty="0" smtClean="0"/>
              <a:t> </a:t>
            </a:r>
            <a:r>
              <a:rPr lang="en-US" dirty="0" err="1" smtClean="0"/>
              <a:t>tranh</a:t>
            </a:r>
            <a:r>
              <a:rPr lang="en-US" dirty="0" smtClean="0"/>
              <a:t> </a:t>
            </a:r>
            <a:r>
              <a:rPr lang="en-US" dirty="0" err="1" smtClean="0"/>
              <a:t>thứ</a:t>
            </a:r>
            <a:r>
              <a:rPr lang="en-US" dirty="0" smtClean="0"/>
              <a:t> </a:t>
            </a:r>
            <a:r>
              <a:rPr lang="en-US" dirty="0" err="1" smtClean="0"/>
              <a:t>nhất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? </a:t>
            </a:r>
            <a:r>
              <a:rPr lang="en-US" dirty="0" err="1" smtClean="0"/>
              <a:t>Họ</a:t>
            </a:r>
            <a:r>
              <a:rPr lang="en-US" dirty="0" smtClean="0"/>
              <a:t> </a:t>
            </a:r>
            <a:r>
              <a:rPr lang="en-US" dirty="0" err="1" smtClean="0"/>
              <a:t>đang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 ?</a:t>
            </a:r>
            <a:r>
              <a:rPr lang="en-US" dirty="0" err="1" smtClean="0"/>
              <a:t>Ngọc</a:t>
            </a:r>
            <a:r>
              <a:rPr lang="en-US" dirty="0" smtClean="0"/>
              <a:t> </a:t>
            </a:r>
            <a:r>
              <a:rPr lang="en-US" dirty="0" err="1" smtClean="0"/>
              <a:t>Hoàng</a:t>
            </a:r>
            <a:r>
              <a:rPr lang="en-US" dirty="0" smtClean="0"/>
              <a:t> </a:t>
            </a:r>
            <a:r>
              <a:rPr lang="en-US" dirty="0" err="1" smtClean="0"/>
              <a:t>muốn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thần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08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144000" cy="708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344876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sáu</a:t>
            </a:r>
            <a:r>
              <a:rPr lang="en-US" sz="2800" dirty="0" smtClean="0"/>
              <a:t> </a:t>
            </a:r>
            <a:r>
              <a:rPr lang="en-US" sz="2800" dirty="0" err="1" smtClean="0"/>
              <a:t>ngày</a:t>
            </a:r>
            <a:r>
              <a:rPr lang="en-US" sz="2800" dirty="0" smtClean="0"/>
              <a:t> 5 </a:t>
            </a:r>
            <a:r>
              <a:rPr lang="en-US" sz="2800" dirty="0" err="1" smtClean="0"/>
              <a:t>tháng</a:t>
            </a:r>
            <a:r>
              <a:rPr lang="en-US" sz="2800" dirty="0" smtClean="0"/>
              <a:t> 2 </a:t>
            </a:r>
            <a:r>
              <a:rPr lang="en-US" sz="2800" dirty="0" err="1" smtClean="0"/>
              <a:t>năm</a:t>
            </a:r>
            <a:r>
              <a:rPr lang="en-US" sz="2800" dirty="0" smtClean="0"/>
              <a:t> 2021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000500" y="902732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Kể</a:t>
            </a:r>
            <a:r>
              <a:rPr lang="en-US" sz="2400" dirty="0" smtClean="0"/>
              <a:t> </a:t>
            </a:r>
            <a:r>
              <a:rPr lang="en-US" sz="2400" dirty="0" err="1" smtClean="0"/>
              <a:t>chuyện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895600" y="14478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Thần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Mưa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và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Thần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Nắng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26" name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3" t="31779" r="21249" b="46078"/>
          <a:stretch>
            <a:fillRect/>
          </a:stretch>
        </p:blipFill>
        <p:spPr bwMode="auto">
          <a:xfrm>
            <a:off x="4578927" y="3809999"/>
            <a:ext cx="4319155" cy="220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3" t="55295" r="21249" b="22714"/>
          <a:stretch>
            <a:fillRect/>
          </a:stretch>
        </p:blipFill>
        <p:spPr bwMode="auto">
          <a:xfrm>
            <a:off x="152401" y="3508230"/>
            <a:ext cx="3924228" cy="235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52441" y="2133600"/>
            <a:ext cx="6658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kể</a:t>
            </a:r>
            <a:r>
              <a:rPr lang="en-US" dirty="0" smtClean="0"/>
              <a:t> </a:t>
            </a:r>
            <a:r>
              <a:rPr lang="en-US" dirty="0" err="1" smtClean="0"/>
              <a:t>từng</a:t>
            </a:r>
            <a:r>
              <a:rPr lang="en-US" dirty="0" smtClean="0"/>
              <a:t> </a:t>
            </a:r>
            <a:r>
              <a:rPr lang="en-US" dirty="0" err="1" smtClean="0"/>
              <a:t>đoạn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chuyện</a:t>
            </a:r>
            <a:r>
              <a:rPr lang="en-US" dirty="0" smtClean="0"/>
              <a:t> 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nhóm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267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144000" cy="708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344876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sáu</a:t>
            </a:r>
            <a:r>
              <a:rPr lang="en-US" sz="2800" dirty="0" smtClean="0"/>
              <a:t> </a:t>
            </a:r>
            <a:r>
              <a:rPr lang="en-US" sz="2800" dirty="0" err="1" smtClean="0"/>
              <a:t>ngày</a:t>
            </a:r>
            <a:r>
              <a:rPr lang="en-US" sz="2800" dirty="0" smtClean="0"/>
              <a:t> 5 </a:t>
            </a:r>
            <a:r>
              <a:rPr lang="en-US" sz="2800" dirty="0" err="1" smtClean="0"/>
              <a:t>tháng</a:t>
            </a:r>
            <a:r>
              <a:rPr lang="en-US" sz="2800" dirty="0" smtClean="0"/>
              <a:t> 2 </a:t>
            </a:r>
            <a:r>
              <a:rPr lang="en-US" sz="2800" dirty="0" err="1" smtClean="0"/>
              <a:t>năm</a:t>
            </a:r>
            <a:r>
              <a:rPr lang="en-US" sz="2800" dirty="0" smtClean="0"/>
              <a:t> 2021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000500" y="902732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Kể</a:t>
            </a:r>
            <a:r>
              <a:rPr lang="en-US" sz="2400" dirty="0" smtClean="0"/>
              <a:t> </a:t>
            </a:r>
            <a:r>
              <a:rPr lang="en-US" sz="2400" dirty="0" err="1" smtClean="0"/>
              <a:t>chuyện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895600" y="14478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Thần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Mưa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và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Thần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Nắng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26" name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3" t="31779" r="21249" b="46078"/>
          <a:stretch>
            <a:fillRect/>
          </a:stretch>
        </p:blipFill>
        <p:spPr bwMode="auto">
          <a:xfrm>
            <a:off x="4578927" y="3809999"/>
            <a:ext cx="4319155" cy="220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3" t="55295" r="21249" b="22714"/>
          <a:stretch>
            <a:fillRect/>
          </a:stretch>
        </p:blipFill>
        <p:spPr bwMode="auto">
          <a:xfrm>
            <a:off x="152401" y="3508230"/>
            <a:ext cx="3924228" cy="235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52441" y="2133600"/>
            <a:ext cx="6658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kể</a:t>
            </a:r>
            <a:r>
              <a:rPr lang="en-US" dirty="0" smtClean="0"/>
              <a:t> </a:t>
            </a:r>
            <a:r>
              <a:rPr lang="en-US" dirty="0" err="1" smtClean="0"/>
              <a:t>toàn</a:t>
            </a:r>
            <a:r>
              <a:rPr lang="en-US" dirty="0" smtClean="0"/>
              <a:t> </a:t>
            </a:r>
            <a:r>
              <a:rPr lang="en-US" dirty="0" err="1" smtClean="0"/>
              <a:t>bộ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chuyện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656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144000" cy="7086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5600" y="14478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0" y="3276600"/>
            <a:ext cx="632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</a:t>
            </a:r>
            <a:r>
              <a:rPr lang="en-US" sz="3200" dirty="0" err="1" smtClean="0"/>
              <a:t>Kể</a:t>
            </a:r>
            <a:r>
              <a:rPr lang="en-US" sz="3200" dirty="0" smtClean="0"/>
              <a:t> </a:t>
            </a:r>
            <a:r>
              <a:rPr lang="en-US" sz="3200" dirty="0" err="1" smtClean="0"/>
              <a:t>lại</a:t>
            </a:r>
            <a:r>
              <a:rPr lang="en-US" sz="3200" dirty="0" smtClean="0"/>
              <a:t> </a:t>
            </a:r>
            <a:r>
              <a:rPr lang="en-US" sz="3200" dirty="0" err="1" smtClean="0"/>
              <a:t>câu</a:t>
            </a:r>
            <a:r>
              <a:rPr lang="en-US" sz="3200" dirty="0" smtClean="0"/>
              <a:t> </a:t>
            </a:r>
            <a:r>
              <a:rPr lang="en-US" sz="3200" dirty="0" err="1" smtClean="0"/>
              <a:t>chuyện</a:t>
            </a:r>
            <a:r>
              <a:rPr lang="en-US" sz="3200" dirty="0" smtClean="0"/>
              <a:t> </a:t>
            </a:r>
            <a:r>
              <a:rPr lang="en-US" sz="3200" dirty="0" err="1" smtClean="0"/>
              <a:t>cho</a:t>
            </a:r>
            <a:r>
              <a:rPr lang="en-US" sz="3200" dirty="0" smtClean="0"/>
              <a:t> </a:t>
            </a:r>
            <a:r>
              <a:rPr lang="en-US" sz="3200" dirty="0" err="1" smtClean="0"/>
              <a:t>người</a:t>
            </a:r>
            <a:r>
              <a:rPr lang="en-US" sz="3200" dirty="0" smtClean="0"/>
              <a:t> </a:t>
            </a:r>
            <a:r>
              <a:rPr lang="en-US" sz="3200" dirty="0" err="1" smtClean="0"/>
              <a:t>thân</a:t>
            </a:r>
            <a:r>
              <a:rPr lang="en-US" sz="3200" dirty="0" smtClean="0"/>
              <a:t> </a:t>
            </a:r>
            <a:r>
              <a:rPr lang="en-US" sz="3200" dirty="0" err="1" smtClean="0"/>
              <a:t>nghe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752600" y="1032302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</a:rPr>
              <a:t>Củng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cố</a:t>
            </a:r>
            <a:r>
              <a:rPr lang="en-US" sz="3200" dirty="0" smtClean="0">
                <a:solidFill>
                  <a:srgbClr val="C00000"/>
                </a:solidFill>
              </a:rPr>
              <a:t>:</a:t>
            </a:r>
          </a:p>
          <a:p>
            <a:r>
              <a:rPr lang="en-US" sz="3200" dirty="0" smtClean="0"/>
              <a:t>- Hs </a:t>
            </a:r>
            <a:r>
              <a:rPr lang="en-US" sz="3200" dirty="0" err="1" smtClean="0"/>
              <a:t>nhắc</a:t>
            </a:r>
            <a:r>
              <a:rPr lang="en-US" sz="3200" dirty="0" smtClean="0"/>
              <a:t> </a:t>
            </a:r>
            <a:r>
              <a:rPr lang="en-US" sz="3200" dirty="0" err="1" smtClean="0"/>
              <a:t>lại</a:t>
            </a:r>
            <a:r>
              <a:rPr lang="en-US" sz="3200" dirty="0" smtClean="0"/>
              <a:t> </a:t>
            </a:r>
            <a:r>
              <a:rPr lang="en-US" sz="3200" dirty="0" err="1" smtClean="0"/>
              <a:t>tên</a:t>
            </a:r>
            <a:r>
              <a:rPr lang="en-US" sz="3200" dirty="0" smtClean="0"/>
              <a:t> </a:t>
            </a:r>
            <a:r>
              <a:rPr lang="en-US" sz="3200" dirty="0" err="1" smtClean="0"/>
              <a:t>truyện</a:t>
            </a:r>
            <a:r>
              <a:rPr lang="en-US" sz="3200" dirty="0" smtClean="0"/>
              <a:t>, chi </a:t>
            </a:r>
            <a:r>
              <a:rPr lang="en-US" sz="3200" dirty="0" err="1" smtClean="0"/>
              <a:t>tiết</a:t>
            </a:r>
            <a:r>
              <a:rPr lang="en-US" sz="3200" dirty="0" smtClean="0"/>
              <a:t> HS </a:t>
            </a:r>
            <a:r>
              <a:rPr lang="en-US" sz="3200" dirty="0" err="1" smtClean="0"/>
              <a:t>yêu</a:t>
            </a:r>
            <a:r>
              <a:rPr lang="en-US" sz="3200" dirty="0" smtClean="0"/>
              <a:t> </a:t>
            </a:r>
            <a:r>
              <a:rPr lang="en-US" sz="3200" dirty="0" err="1" smtClean="0"/>
              <a:t>thích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8103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0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231</Words>
  <Application>Microsoft Office PowerPoint</Application>
  <PresentationFormat>On-screen Show (4:3)</PresentationFormat>
  <Paragraphs>30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6</cp:revision>
  <dcterms:created xsi:type="dcterms:W3CDTF">2021-02-03T07:08:07Z</dcterms:created>
  <dcterms:modified xsi:type="dcterms:W3CDTF">2021-02-03T08:03:04Z</dcterms:modified>
</cp:coreProperties>
</file>